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A002F95-95C3-4273-98E7-AA2463C4773A}">
  <a:tblStyle styleId="{9A002F95-95C3-4273-98E7-AA2463C4773A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888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9720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y.com/rocks/igneous-rocks.s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eology.com/rocks/metamorphic-rocks.shtml" TargetMode="External"/><Relationship Id="rId4" Type="http://schemas.openxmlformats.org/officeDocument/2006/relationships/hyperlink" Target="http://geology.com/rocks/sedimentary-rocks.s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Charity I. Mulig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Sedimentary Rocks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Formation of Sedimentary Rocks</a:t>
            </a:r>
          </a:p>
        </p:txBody>
      </p:sp>
      <p:graphicFrame>
        <p:nvGraphicFramePr>
          <p:cNvPr id="154" name="Shape 154"/>
          <p:cNvGraphicFramePr/>
          <p:nvPr/>
        </p:nvGraphicFramePr>
        <p:xfrm>
          <a:off x="914400" y="1397000"/>
          <a:ext cx="7620000" cy="4206850"/>
        </p:xfrm>
        <a:graphic>
          <a:graphicData uri="http://schemas.openxmlformats.org/drawingml/2006/table">
            <a:tbl>
              <a:tblPr>
                <a:noFill/>
                <a:tableStyleId>{9A002F95-95C3-4273-98E7-AA2463C4773A}</a:tableStyleId>
              </a:tblPr>
              <a:tblGrid>
                <a:gridCol w="2190750"/>
                <a:gridCol w="54292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Process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happens?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Weathering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rocks are broken down by water, air, and living things.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8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Erosion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rocks are transported from one place to another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Deposition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rock fragments are  dropped when agents of erosion losses energy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Compaction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rock fragments are squeezed together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8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Cementation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2400" b="0" i="0" u="none" strike="noStrike" cap="none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dissolved minerals are deposited in the tiny spaces among the sediments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55" name="Shape 155"/>
          <p:cNvSpPr txBox="1"/>
          <p:nvPr/>
        </p:nvSpPr>
        <p:spPr>
          <a:xfrm>
            <a:off x="914400" y="5943600"/>
            <a:ext cx="7696199" cy="3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 Compaction and cementation are collectively called lithification.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Classification of Sedimentary Rocks</a:t>
            </a: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066800"/>
            <a:ext cx="8686800" cy="54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</p:txBody>
      </p:sp>
      <p:grpSp>
        <p:nvGrpSpPr>
          <p:cNvPr id="167" name="Shape 167"/>
          <p:cNvGrpSpPr/>
          <p:nvPr/>
        </p:nvGrpSpPr>
        <p:grpSpPr>
          <a:xfrm>
            <a:off x="533400" y="1523999"/>
            <a:ext cx="3581400" cy="4343400"/>
            <a:chOff x="0" y="0"/>
            <a:chExt cx="2147483647" cy="2147483647"/>
          </a:xfrm>
        </p:grpSpPr>
        <p:pic>
          <p:nvPicPr>
            <p:cNvPr id="168" name="Shape 1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2130920364" cy="18273995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9" name="Shape 169"/>
            <p:cNvSpPr txBox="1"/>
            <p:nvPr/>
          </p:nvSpPr>
          <p:spPr>
            <a:xfrm>
              <a:off x="0" y="1954183887"/>
              <a:ext cx="2147483647" cy="19329975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Shale with Fossils</a:t>
              </a:r>
            </a:p>
          </p:txBody>
        </p:sp>
      </p:grpSp>
      <p:grpSp>
        <p:nvGrpSpPr>
          <p:cNvPr id="170" name="Shape 170"/>
          <p:cNvGrpSpPr/>
          <p:nvPr/>
        </p:nvGrpSpPr>
        <p:grpSpPr>
          <a:xfrm>
            <a:off x="4648200" y="1600200"/>
            <a:ext cx="3886200" cy="4179887"/>
            <a:chOff x="0" y="0"/>
            <a:chExt cx="2147483647" cy="2147483647"/>
          </a:xfrm>
        </p:grpSpPr>
        <p:pic>
          <p:nvPicPr>
            <p:cNvPr id="171" name="Shape 17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2147483647" cy="18689716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2" name="Shape 172"/>
            <p:cNvSpPr txBox="1"/>
            <p:nvPr/>
          </p:nvSpPr>
          <p:spPr>
            <a:xfrm>
              <a:off x="84215114" y="1957708243"/>
              <a:ext cx="1979053517" cy="18977540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Conglomerate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72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Metamorphic Rocks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Formation of Metamorphic Rock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96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Metamorphism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means “to change form.”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occur at elevated temperatures and pressures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Conditions for formation are found a few kilometers below the Earth’s surface and extend into the upper mantle.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Agents of Metamorphism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AutoNum type="arabicPeriod"/>
            </a:pPr>
            <a:r>
              <a:rPr lang="en-US" sz="3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Heat 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the energy needed to drive chemical reactions.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AutoNum type="arabicPeriod"/>
            </a:pPr>
            <a:r>
              <a:rPr lang="en-US" sz="3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Pressure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produces more compact rocks with greater density.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AutoNum type="arabicPeriod"/>
            </a:pPr>
            <a:r>
              <a:rPr lang="en-US" sz="3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Hydrothermal Solutions 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hot water-based solutions escaping from the mass of magma which promotes recrystallization by dissolving original minerals and then depositing new ones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E6B9B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Metamorphism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solidFill>
            <a:srgbClr val="CCC1DA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Contact Metamorphism	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6"/>
          </a:xfrm>
          <a:prstGeom prst="rect">
            <a:avLst/>
          </a:prstGeom>
          <a:solidFill>
            <a:srgbClr val="E6E0E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occurs when magma moves into rock.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Occurs near a body of magma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Changes are driven by a rise in temperature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solidFill>
            <a:srgbClr val="B7DEE8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Regional Metamorphism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6"/>
          </a:xfrm>
          <a:prstGeom prst="rect">
            <a:avLst/>
          </a:prstGeom>
          <a:solidFill>
            <a:srgbClr val="DBEEF4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results in large-scale deformation and high-grade metamorphism.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Directed pressures and high temperatures occur during mountain building.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Produces the greatest volume of metamorphic rock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Classification of Metamorphic Rocks</a:t>
            </a: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219200"/>
            <a:ext cx="8839199" cy="533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Sources of Heat and Pressure</a:t>
            </a:r>
          </a:p>
        </p:txBody>
      </p:sp>
      <p:pic>
        <p:nvPicPr>
          <p:cNvPr id="210" name="Shape 2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1524000"/>
            <a:ext cx="87630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228600" y="1295400"/>
            <a:ext cx="3200399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Rocks are any solid mass of mineral or mineral-like matter occurring naturally as part of our planet.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Rocks are often made of several different minerals.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533400"/>
            <a:ext cx="5181600" cy="5410200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</p:txBody>
      </p:sp>
      <p:grpSp>
        <p:nvGrpSpPr>
          <p:cNvPr id="216" name="Shape 216"/>
          <p:cNvGrpSpPr/>
          <p:nvPr/>
        </p:nvGrpSpPr>
        <p:grpSpPr>
          <a:xfrm>
            <a:off x="-5447954" y="3880644"/>
            <a:ext cx="10068388" cy="2203675"/>
            <a:chOff x="-1243255848" y="1073741823"/>
            <a:chExt cx="2147483647" cy="915262912"/>
          </a:xfrm>
        </p:grpSpPr>
        <p:pic>
          <p:nvPicPr>
            <p:cNvPr id="217" name="Shape 2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-526278082" y="356764057"/>
              <a:ext cx="0" cy="14339555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8" name="Shape 218"/>
            <p:cNvSpPr txBox="1"/>
            <p:nvPr/>
          </p:nvSpPr>
          <p:spPr>
            <a:xfrm>
              <a:off x="46684610" y="1835613703"/>
              <a:ext cx="2100799125" cy="1533910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Pct val="25000"/>
                <a:buFont typeface="Calibri"/>
                <a:buNone/>
              </a:pPr>
              <a:r>
                <a:rPr lang="en-US" sz="1800" b="1" i="0" u="none" strike="noStrike" cap="none" baseline="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Non-Foliated </a:t>
              </a:r>
              <a:r>
                <a:rPr lang="en-US" sz="1800" b="1" i="0" u="none" strike="noStrike" cap="none" baseline="0" dirty="0" smtClean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Marble</a:t>
              </a:r>
              <a:endParaRPr lang="en-US" sz="1800" b="1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" name="Shape 219"/>
          <p:cNvGrpSpPr/>
          <p:nvPr/>
        </p:nvGrpSpPr>
        <p:grpSpPr>
          <a:xfrm>
            <a:off x="4648200" y="1295400"/>
            <a:ext cx="3743324" cy="4800599"/>
            <a:chOff x="0" y="0"/>
            <a:chExt cx="2147483647" cy="2147483647"/>
          </a:xfrm>
        </p:grpSpPr>
        <p:pic>
          <p:nvPicPr>
            <p:cNvPr id="220" name="Shape 22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2147483647" cy="18912959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1" name="Shape 221"/>
            <p:cNvSpPr txBox="1"/>
            <p:nvPr/>
          </p:nvSpPr>
          <p:spPr>
            <a:xfrm>
              <a:off x="174828734" y="1950526139"/>
              <a:ext cx="1966824836" cy="19695750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1" i="0" u="none" strike="noStrike" cap="none" baseline="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Banded Gneiss</a:t>
              </a:r>
            </a:p>
          </p:txBody>
        </p:sp>
      </p:grpSp>
      <p:sp>
        <p:nvSpPr>
          <p:cNvPr id="2" name="AutoShape 2" descr="http://geology.com/rocks/pictures/marbl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geology.com/rocks/pictures/marb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13" y="1637625"/>
            <a:ext cx="4420499" cy="331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Igneous Rocks	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http://geology.com/rocks/igneous-rocks.shtml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Sedimentary Rocks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http://geology.com/rocks/sedimentary-rocks.shtml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Metamorphic Rocks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http://geology.com/rocks/metamorphic-rocks.shtml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sng" strike="noStrike" cap="none" baseline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5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3446"/>
            <a:ext cx="9144000" cy="147124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7200" b="1" i="0" u="none" strike="noStrike" cap="none" baseline="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Value of Rocks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 is an important natural resource.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by early humans to make tools such as hammers, spears, knives, and scrapers.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for centuries to make buildings, roads, and monuments.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Certain types of rocks have helped build ancient and modern civilizations.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 study has helped scientists to discover the history of life on Earth.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Rocks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Igneous rock </a:t>
            </a:r>
            <a:r>
              <a:rPr lang="en-US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formed by the crystallization of molten magma.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Sedimentary rock</a:t>
            </a:r>
            <a:r>
              <a:rPr lang="en-US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formed from the weathered products of preexisting rocks that have been transported, deposited, compacted, and cemented.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Metamorphic</a:t>
            </a:r>
            <a:r>
              <a:rPr lang="en-US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rock</a:t>
            </a:r>
            <a:r>
              <a:rPr lang="en-US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formed by the alteration of pre-existing rock deep within Earth (but still in the solid state) by heat, pressure, and/or chemically active fluids.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95400" y="228600"/>
            <a:ext cx="7467600" cy="640079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 rot="-5400000">
            <a:off x="-2933700" y="2933699"/>
            <a:ext cx="6858000" cy="990599"/>
          </a:xfrm>
          <a:prstGeom prst="rect">
            <a:avLst/>
          </a:prstGeom>
          <a:solidFill>
            <a:srgbClr val="9BBB59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Rock Cycle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Igneous Rocks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Formation of Igneous Rocks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2057400"/>
            <a:ext cx="8229600" cy="3200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Intrusive igneous rocks 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formed when magma hardens beneath Earth’s surface.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Extrusive igneous rocks 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formed when lava hardens.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Classification of Igneous Rocks</a:t>
            </a: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" y="1066800"/>
            <a:ext cx="7848599" cy="525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Shape 132"/>
          <p:cNvGrpSpPr/>
          <p:nvPr/>
        </p:nvGrpSpPr>
        <p:grpSpPr>
          <a:xfrm>
            <a:off x="381000" y="457200"/>
            <a:ext cx="4108450" cy="2438399"/>
            <a:chOff x="0" y="0"/>
            <a:chExt cx="2147483647" cy="2147483647"/>
          </a:xfrm>
        </p:grpSpPr>
        <p:pic>
          <p:nvPicPr>
            <p:cNvPr id="133" name="Shape 13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2147483647" cy="18171895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4" name="Shape 134"/>
            <p:cNvSpPr txBox="1"/>
            <p:nvPr/>
          </p:nvSpPr>
          <p:spPr>
            <a:xfrm>
              <a:off x="119489626" y="1919027920"/>
              <a:ext cx="1911834003" cy="22845572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Coarse-Grained Igneous Rock</a:t>
              </a:r>
            </a:p>
          </p:txBody>
        </p:sp>
      </p:grpSp>
      <p:grpSp>
        <p:nvGrpSpPr>
          <p:cNvPr id="135" name="Shape 135"/>
          <p:cNvGrpSpPr/>
          <p:nvPr/>
        </p:nvGrpSpPr>
        <p:grpSpPr>
          <a:xfrm>
            <a:off x="4724400" y="304799"/>
            <a:ext cx="4052886" cy="2819399"/>
            <a:chOff x="0" y="0"/>
            <a:chExt cx="2147483647" cy="2147483647"/>
          </a:xfrm>
        </p:grpSpPr>
        <p:pic>
          <p:nvPicPr>
            <p:cNvPr id="136" name="Shape 13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2147483647" cy="1789569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Shape 137"/>
            <p:cNvSpPr txBox="1"/>
            <p:nvPr/>
          </p:nvSpPr>
          <p:spPr>
            <a:xfrm>
              <a:off x="40383249" y="1923787426"/>
              <a:ext cx="1938400777" cy="22369622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Fine-Grained Igneous Rock</a:t>
              </a:r>
            </a:p>
          </p:txBody>
        </p:sp>
      </p:grpSp>
      <p:grpSp>
        <p:nvGrpSpPr>
          <p:cNvPr id="138" name="Shape 138"/>
          <p:cNvGrpSpPr/>
          <p:nvPr/>
        </p:nvGrpSpPr>
        <p:grpSpPr>
          <a:xfrm>
            <a:off x="381000" y="3276599"/>
            <a:ext cx="4143374" cy="3036886"/>
            <a:chOff x="0" y="0"/>
            <a:chExt cx="2147483647" cy="2147483647"/>
          </a:xfrm>
        </p:grpSpPr>
        <p:sp>
          <p:nvSpPr>
            <p:cNvPr id="139" name="Shape 139"/>
            <p:cNvSpPr txBox="1"/>
            <p:nvPr/>
          </p:nvSpPr>
          <p:spPr>
            <a:xfrm>
              <a:off x="0" y="1886268978"/>
              <a:ext cx="1895709733" cy="26121466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Glassy- textured Obsidian</a:t>
              </a:r>
            </a:p>
          </p:txBody>
        </p:sp>
        <p:pic>
          <p:nvPicPr>
            <p:cNvPr id="140" name="Shape 1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9493953" y="0"/>
              <a:ext cx="2107989693" cy="18930056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1" name="Shape 141"/>
          <p:cNvGrpSpPr/>
          <p:nvPr/>
        </p:nvGrpSpPr>
        <p:grpSpPr>
          <a:xfrm>
            <a:off x="4829175" y="3352800"/>
            <a:ext cx="3781425" cy="3113087"/>
            <a:chOff x="0" y="0"/>
            <a:chExt cx="2147483647" cy="2147483647"/>
          </a:xfrm>
        </p:grpSpPr>
        <p:pic>
          <p:nvPicPr>
            <p:cNvPr id="142" name="Shape 14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0"/>
              <a:ext cx="2147483647" cy="17875159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Shape 143"/>
            <p:cNvSpPr txBox="1"/>
            <p:nvPr/>
          </p:nvSpPr>
          <p:spPr>
            <a:xfrm>
              <a:off x="26645937" y="1892663956"/>
              <a:ext cx="2077555299" cy="25481969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Porphyritic Igneous Rock 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449</Words>
  <Application>Microsoft Office PowerPoint</Application>
  <PresentationFormat>On-screen Show (4:3)</PresentationFormat>
  <Paragraphs>74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Rocks</vt:lpstr>
      <vt:lpstr>Definition</vt:lpstr>
      <vt:lpstr>The Value of Rocks</vt:lpstr>
      <vt:lpstr>Types of Rocks</vt:lpstr>
      <vt:lpstr>PowerPoint Presentation</vt:lpstr>
      <vt:lpstr>Igneous Rocks</vt:lpstr>
      <vt:lpstr>Formation of Igneous Rocks</vt:lpstr>
      <vt:lpstr>Classification of Igneous Rocks</vt:lpstr>
      <vt:lpstr>PowerPoint Presentation</vt:lpstr>
      <vt:lpstr>Sedimentary Rocks</vt:lpstr>
      <vt:lpstr>Formation of Sedimentary Rocks</vt:lpstr>
      <vt:lpstr>Classification of Sedimentary Rocks</vt:lpstr>
      <vt:lpstr>Examples</vt:lpstr>
      <vt:lpstr>Metamorphic Rocks</vt:lpstr>
      <vt:lpstr>Formation of Metamorphic Rock</vt:lpstr>
      <vt:lpstr>Agents of Metamorphism</vt:lpstr>
      <vt:lpstr>Types of Metamorphism</vt:lpstr>
      <vt:lpstr>Classification of Metamorphic Rocks</vt:lpstr>
      <vt:lpstr>Sources of Heat and Pressure</vt:lpstr>
      <vt:lpstr>Examples</vt:lpstr>
      <vt:lpstr>Pictures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Rocks</dc:title>
  <dc:creator>CHARITY</dc:creator>
  <cp:lastModifiedBy>CHARITY</cp:lastModifiedBy>
  <cp:revision>3</cp:revision>
  <dcterms:modified xsi:type="dcterms:W3CDTF">2015-08-25T05:42:00Z</dcterms:modified>
</cp:coreProperties>
</file>